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CD6DC5-212C-4AB2-9C8F-AE6F75D932D6}">
  <a:tblStyle styleId="{1CCD6DC5-212C-4AB2-9C8F-AE6F75D932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353" autoAdjust="0"/>
    <p:restoredTop sz="86364" autoAdjust="0"/>
  </p:normalViewPr>
  <p:slideViewPr>
    <p:cSldViewPr snapToGrid="0">
      <p:cViewPr>
        <p:scale>
          <a:sx n="100" d="100"/>
          <a:sy n="100" d="100"/>
        </p:scale>
        <p:origin x="72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1426850"/>
            <a:ext cx="2131875" cy="3594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/>
        </p:nvGraphicFramePr>
        <p:xfrm>
          <a:off x="2438362" y="1454334"/>
          <a:ext cx="6443025" cy="3508150"/>
        </p:xfrm>
        <a:graphic>
          <a:graphicData uri="http://schemas.openxmlformats.org/drawingml/2006/table">
            <a:tbl>
              <a:tblPr bandRow="1">
                <a:noFill/>
                <a:tableStyleId>{1CCD6DC5-212C-4AB2-9C8F-AE6F75D932D6}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lang="en" sz="16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dirty="0"/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sz="2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25"/>
          <p:cNvCxnSpPr/>
          <p:nvPr/>
        </p:nvCxnSpPr>
        <p:spPr>
          <a:xfrm>
            <a:off x="2466553" y="4935855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5"/>
          <p:cNvSpPr txBox="1"/>
          <p:nvPr/>
        </p:nvSpPr>
        <p:spPr>
          <a:xfrm>
            <a:off x="6776002" y="4054297"/>
            <a:ext cx="21463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0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 and answer questions from revision guide book that was given to you.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144" name="Google Shape;144;p25"/>
          <p:cNvSpPr txBox="1"/>
          <p:nvPr/>
        </p:nvSpPr>
        <p:spPr>
          <a:xfrm>
            <a:off x="4657918" y="4067782"/>
            <a:ext cx="2146300" cy="1215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Know the following; • new and emerging technologies • energy generation and storage • developments in new materials</a:t>
            </a:r>
          </a:p>
          <a:p>
            <a:pPr lvl="0"/>
            <a:r>
              <a:rPr lang="en-GB" sz="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systems approach to designing</a:t>
            </a:r>
          </a:p>
          <a:p>
            <a:pPr lvl="0"/>
            <a:r>
              <a:rPr lang="en-GB" sz="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mechanical devices</a:t>
            </a:r>
          </a:p>
          <a:p>
            <a:pPr lvl="0"/>
            <a:r>
              <a:rPr lang="en-GB" sz="8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materials and their working properties.</a:t>
            </a:r>
          </a:p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</a:t>
            </a:r>
          </a:p>
          <a:p>
            <a:pPr lvl="0"/>
            <a:endParaRPr dirty="0"/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3" y="4050030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Core technical principles</a:t>
            </a:r>
          </a:p>
          <a:p>
            <a:pPr lvl="0"/>
            <a:r>
              <a:rPr lang="en-GB" sz="1100" dirty="0">
                <a:solidFill>
                  <a:schemeClr val="tx1"/>
                </a:solidFill>
              </a:rPr>
              <a:t>Students will need a breadth of core technical knowledge</a:t>
            </a:r>
          </a:p>
          <a:p>
            <a:pPr lvl="0"/>
            <a:r>
              <a:rPr lang="en-GB" sz="1100" dirty="0">
                <a:solidFill>
                  <a:schemeClr val="tx1"/>
                </a:solidFill>
              </a:rPr>
              <a:t>and understanding</a:t>
            </a:r>
          </a:p>
        </p:txBody>
      </p:sp>
      <p:sp>
        <p:nvSpPr>
          <p:cNvPr id="146" name="Google Shape;146;p25"/>
          <p:cNvSpPr txBox="1"/>
          <p:nvPr/>
        </p:nvSpPr>
        <p:spPr>
          <a:xfrm>
            <a:off x="6735088" y="3205228"/>
            <a:ext cx="21463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9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the diary of making. A high level of quality control is evident to ensure the prototype is accurate</a:t>
            </a:r>
          </a:p>
          <a:p>
            <a:r>
              <a:rPr lang="en-GB" sz="9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by consistently applying very close tolerances.</a:t>
            </a:r>
          </a:p>
          <a:p>
            <a:endParaRPr sz="900" dirty="0">
              <a:solidFill>
                <a:schemeClr val="tx1"/>
              </a:solidFill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4596547" y="3135465"/>
            <a:ext cx="2199911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Each student must come on a Monday after school to use specialist machines to produce the final product.</a:t>
            </a:r>
            <a:endParaRPr lang="en-GB" sz="1100" dirty="0"/>
          </a:p>
        </p:txBody>
      </p:sp>
      <p:sp>
        <p:nvSpPr>
          <p:cNvPr id="148" name="Google Shape;148;p25"/>
          <p:cNvSpPr txBox="1"/>
          <p:nvPr/>
        </p:nvSpPr>
        <p:spPr>
          <a:xfrm>
            <a:off x="2483403" y="3190222"/>
            <a:ext cx="21463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Realising design ideas</a:t>
            </a:r>
          </a:p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using specialist tools and equipment</a:t>
            </a:r>
          </a:p>
          <a:p>
            <a:pPr lvl="0"/>
            <a:endParaRPr lang="en-GB" sz="1100" dirty="0">
              <a:solidFill>
                <a:schemeClr val="tx1"/>
              </a:solidFill>
              <a:latin typeface="Comic Sans MS"/>
              <a:sym typeface="Comic Sans MS"/>
            </a:endParaRPr>
          </a:p>
          <a:p>
            <a:pPr lvl="0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9" name="Google Shape;149;p25"/>
          <p:cNvSpPr txBox="1"/>
          <p:nvPr/>
        </p:nvSpPr>
        <p:spPr>
          <a:xfrm>
            <a:off x="6763302" y="2304051"/>
            <a:ext cx="214630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9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 should be • reflect critically, responding to feedback when evaluating their own prototypes • suggest modifications to improve them through inception and manufacture</a:t>
            </a:r>
          </a:p>
        </p:txBody>
      </p:sp>
      <p:sp>
        <p:nvSpPr>
          <p:cNvPr id="150" name="Google Shape;150;p25"/>
          <p:cNvSpPr txBox="1"/>
          <p:nvPr/>
        </p:nvSpPr>
        <p:spPr>
          <a:xfrm>
            <a:off x="6776002" y="1469936"/>
            <a:ext cx="2146300" cy="7847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9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Excellent ongoing analysis and evaluation evident throughout the project that clearly influences the design brief and the design and manufacturing specifications.</a:t>
            </a:r>
          </a:p>
        </p:txBody>
      </p:sp>
      <p:sp>
        <p:nvSpPr>
          <p:cNvPr id="151" name="Google Shape;151;p25"/>
          <p:cNvSpPr txBox="1"/>
          <p:nvPr/>
        </p:nvSpPr>
        <p:spPr>
          <a:xfrm>
            <a:off x="4645576" y="2300933"/>
            <a:ext cx="2146300" cy="877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 your prototypes:</a:t>
            </a:r>
          </a:p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satisfy the requirements of the brief</a:t>
            </a:r>
          </a:p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respond to client wants and needs</a:t>
            </a:r>
          </a:p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demonstrate innovation</a:t>
            </a:r>
          </a:p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are functional • consider aesthetics</a:t>
            </a:r>
          </a:p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are potentially marketable</a:t>
            </a: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152" name="Google Shape;152;p25"/>
          <p:cNvSpPr txBox="1"/>
          <p:nvPr/>
        </p:nvSpPr>
        <p:spPr>
          <a:xfrm>
            <a:off x="2466553" y="2307815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 panose="030F0702030302020204" pitchFamily="66" charset="0"/>
                <a:ea typeface="Comic Sans MS"/>
                <a:cs typeface="Comic Sans MS"/>
                <a:sym typeface="Comic Sans MS"/>
              </a:rPr>
              <a:t>Prototype development.</a:t>
            </a:r>
          </a:p>
          <a:p>
            <a:pPr lvl="0"/>
            <a:r>
              <a:rPr lang="en-GB" sz="1100" dirty="0">
                <a:solidFill>
                  <a:schemeClr val="bg1"/>
                </a:solidFill>
                <a:latin typeface="Comic Sans MS" panose="030F0702030302020204" pitchFamily="66" charset="0"/>
              </a:rPr>
              <a:t>Design and develop prototypes in response to client wants and needs.</a:t>
            </a:r>
          </a:p>
        </p:txBody>
      </p:sp>
      <p:sp>
        <p:nvSpPr>
          <p:cNvPr id="153" name="Google Shape;153;p25"/>
          <p:cNvSpPr txBox="1"/>
          <p:nvPr/>
        </p:nvSpPr>
        <p:spPr>
          <a:xfrm>
            <a:off x="4645576" y="1443308"/>
            <a:ext cx="2146300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Comprehensive testing of all aspects of the final prototype against the</a:t>
            </a:r>
          </a:p>
          <a:p>
            <a:pPr lvl="0"/>
            <a:r>
              <a:rPr lang="en-GB" sz="8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design brief and specification. Fully detailed and justified reference is made to any modifications both proposed and undertaken.</a:t>
            </a:r>
            <a:endParaRPr sz="800" dirty="0"/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3" y="1485343"/>
            <a:ext cx="21462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0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Analysing and evaluating. to continuously analyse and evaluate your work, using your decisions to improve outcomes.</a:t>
            </a:r>
            <a:endParaRPr sz="1050" dirty="0"/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4825" y="627662"/>
            <a:ext cx="2314200" cy="88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Term: …</a:t>
            </a: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2………….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group: …11………………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Project….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322</Words>
  <Application>Microsoft Office PowerPoint</Application>
  <PresentationFormat>On-screen Show (16:9)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Rebello</dc:creator>
  <cp:lastModifiedBy>A Rebello</cp:lastModifiedBy>
  <cp:revision>21</cp:revision>
  <dcterms:modified xsi:type="dcterms:W3CDTF">2023-12-14T10:18:39Z</dcterms:modified>
</cp:coreProperties>
</file>