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DB2F-D10A-4C90-87DD-82247DE0F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6E333-8A68-4D5D-863F-DD6BC7088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D9BA1-BDA0-437D-91C9-8E31B631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9F3CF-F50C-4BD6-B301-72C76E23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5F0F1-7743-485D-9198-7BCC97F3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ACCC-ED5E-4DCC-935D-E1BAF346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5AAED-E67B-4A2A-802E-EA3553894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0DA9C-7D78-43CD-8028-A51EF700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7B9C-4651-4BCC-9AB4-870F22B4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609E-8B15-4261-9388-39F0FBBD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0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12839-D18F-47A2-97AB-E0136BE85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DCC46-3DF0-486B-B2BE-0680B518E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D6174-8288-48F2-A6BA-61B9C71E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7ADA-1862-470D-9AA8-C601EFB2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F682-8112-4108-8435-B3918C54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4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F7A8-9F4E-4BAD-A12E-C74808F1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664B-4B1E-4070-82DA-84E727B4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6141D-D545-40BC-BCAC-FC4F89D6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512C3-2E0B-4D6E-B44C-3D9AB0AF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72B0-FC9C-4A0F-89AD-6A057CA5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6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03C7-110E-4338-A539-888C6735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DED92-B0B9-4A1E-84BA-0529B7B9F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7D0A3-FE65-449E-A542-7144B89F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FA75-77FC-4131-88EA-F8B500CC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AA36-0D54-4883-866E-760CC640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8649-3FE5-4497-97EA-203E6F37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74DF4-CBDC-4286-B520-416EA9DBA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C0E85-1117-4699-8AED-0C6DAE0BD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545E-9719-499B-BC65-80E9F8B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E0560-FDA4-4487-A3B9-FE39EDEB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137CF-E07F-4633-BE2D-27532000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2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0785-53A0-4281-9BC3-3446AC66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F5BC-391D-4C02-8B0D-3E8212A8A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C3729-0783-4438-A80A-1F1CBCF2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702E9-004F-4263-9E12-59456B849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75694-717E-472E-9F46-768D05849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D3D55-2830-4491-9ECC-9F1C4139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1EF3D-3F95-461C-80F3-C63FD610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16A012-8A7D-483C-BB9E-00168A9C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6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B522-0298-4056-A45F-B56AC836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784CD-DB33-4C42-849E-3FD4A835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58DD3-1CAD-439B-A18E-27D002E2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42306-38A9-4518-8EBE-90C9ECC6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19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8B2DD-DF20-486D-96A9-1831EA4F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D171A-BFAF-4809-8FC7-E0E96630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898F9-15F5-4449-96CD-736C9695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4B8A-6CA4-40C1-94B1-2D206347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46CE-5298-429E-B573-486CCDA3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9470F-7A72-432C-9864-903A76B56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C537C-C45B-4E27-AA23-8E9FD43F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555C-21A0-4F1B-9F6E-74A04085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EB10B-7076-4CEF-84B2-072DFA89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21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36F5-5CE8-43B6-A1C6-EDE0F62F7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2F551-61C3-49A5-814B-192703854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D23CF-2A6B-48F3-B42A-459EB07FB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0D84E-ED82-4C7E-B6DB-AFA3A1FA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CB067-188F-4C62-AAC6-69B146E3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44AC-2462-40AF-A165-C05D0FD4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71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227F5-F188-4434-A7C3-3171FDB6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D6EAF-A584-4FB6-9C12-82A2CB33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AF768-2572-4614-AF6C-6DACDE175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0355-A7A0-4F80-AACE-15C363C03DB9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737E5-EB30-47D6-A85B-CEDA93D39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76DE6-360E-4208-83B0-C94738A6E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8E9-4838-4571-A8AD-0FF28593B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511723" y="784900"/>
            <a:ext cx="7497108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task menu shows the 4 home learning activity given throughout the term. Each homework will put on SMH. </a:t>
            </a:r>
            <a:endParaRPr lang="en-GB"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2556754" y="261061"/>
            <a:ext cx="9635247" cy="4961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algn="ctr">
              <a:lnSpc>
                <a:spcPct val="115000"/>
              </a:lnSpc>
            </a:pPr>
            <a:r>
              <a:rPr lang="en-GB" sz="3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 </a:t>
            </a:r>
            <a:r>
              <a:rPr lang="en" sz="3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‘Home Learning’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115000"/>
              </a:lnSpc>
              <a:spcBef>
                <a:spcPts val="1333"/>
              </a:spcBef>
            </a:pPr>
            <a:r>
              <a:rPr lang="en" sz="1467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182041" y="239540"/>
            <a:ext cx="4144862" cy="16156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Two</a:t>
            </a:r>
            <a:endParaRPr sz="1400" dirty="0">
              <a:latin typeface="Comic Sans MS" panose="030F0702030302020204" pitchFamily="66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Nine</a:t>
            </a: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RE</a:t>
            </a:r>
            <a:endParaRPr sz="2000" dirty="0">
              <a:solidFill>
                <a:schemeClr val="dk1"/>
              </a:solidFill>
              <a:latin typeface="Comic Sans MS" panose="030F0702030302020204" pitchFamily="66" charset="0"/>
              <a:ea typeface="Calibri"/>
              <a:cs typeface="Calibri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Topic: </a:t>
            </a:r>
            <a:r>
              <a:rPr lang="en-GB" sz="2000" dirty="0">
                <a:solidFill>
                  <a:schemeClr val="dk1"/>
                </a:solidFill>
                <a:latin typeface="Comic Sans MS" panose="030F0702030302020204" pitchFamily="66" charset="0"/>
                <a:ea typeface="Calibri"/>
                <a:cs typeface="Calibri"/>
                <a:sym typeface="Calibri"/>
              </a:rPr>
              <a:t>Arguments for the Existence of God.</a:t>
            </a:r>
            <a:endParaRPr sz="2000" dirty="0">
              <a:solidFill>
                <a:schemeClr val="dk1"/>
              </a:solidFill>
              <a:latin typeface="Comic Sans MS" panose="030F0702030302020204" pitchFamily="66" charset="0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61947" y="93101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37738"/>
              </p:ext>
            </p:extLst>
          </p:nvPr>
        </p:nvGraphicFramePr>
        <p:xfrm>
          <a:off x="1033168" y="1953249"/>
          <a:ext cx="10975663" cy="4734659"/>
        </p:xfrm>
        <a:graphic>
          <a:graphicData uri="http://schemas.openxmlformats.org/drawingml/2006/table">
            <a:tbl>
              <a:tblPr firstRow="1" bandRow="1"/>
              <a:tblGrid>
                <a:gridCol w="309226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045057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838341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82364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764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What is the Catholic belief about the origin of the Universe?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Written task: Explain Catholic beliefs about the origin of the Universe. You must write a response to this question, you must write two PEEL paragraphs each about a different Catholic belief.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Sentence starters.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088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Research task on Georges </a:t>
                      </a:r>
                      <a:r>
                        <a:rPr lang="en-GB" sz="1100" b="1" dirty="0" err="1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Lemaître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Design a leaflet by investigating the work of Georges </a:t>
                      </a:r>
                      <a:r>
                        <a:rPr lang="en-GB" sz="1100" dirty="0" err="1">
                          <a:latin typeface="Comic Sans MS" panose="030F0702030302020204" pitchFamily="66" charset="0"/>
                        </a:rPr>
                        <a:t>Lemaître</a:t>
                      </a:r>
                      <a:r>
                        <a:rPr lang="en-GB" sz="1100" dirty="0">
                          <a:latin typeface="Comic Sans MS" panose="030F0702030302020204" pitchFamily="66" charset="0"/>
                        </a:rPr>
                        <a:t> and assess the extent to which his work has influenced Catholic beliefs.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Internet RE resources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9266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dk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sym typeface="Comic Sans MS"/>
                        </a:rPr>
                        <a:t>What is the evolution vs creationism debate?</a:t>
                      </a:r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Using the information given, you will be creating an informative poster about the evolution vs creationism argument. You must give both points of view and give your own judgement.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Useful research websites to be given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04022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100" b="1" dirty="0">
                          <a:latin typeface="Comic Sans MS" panose="030F0702030302020204" pitchFamily="66" charset="0"/>
                        </a:rPr>
                        <a:t>What is the Genesis account?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Calibri"/>
                          <a:cs typeface="Calibri"/>
                          <a:sym typeface="Arial"/>
                        </a:rPr>
                        <a:t>Make a storyboard of the events of the Genesis account, outlining what God made on each day and the story of Adam and Eve.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Classwork information sheets to be used.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GB" sz="1100" dirty="0">
                          <a:latin typeface="Comic Sans MS" panose="030F0702030302020204" pitchFamily="66" charset="0"/>
                        </a:rPr>
                        <a:t>Bible passages given.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82041" y="2757676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846DFC-B5B8-4B2D-BEDA-CE7EC60FDB28}"/>
              </a:ext>
            </a:extLst>
          </p:cNvPr>
          <p:cNvSpPr txBox="1"/>
          <p:nvPr/>
        </p:nvSpPr>
        <p:spPr>
          <a:xfrm>
            <a:off x="182038" y="3722352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4ADE78-BB78-45AB-8235-FF3D7E7BEC23}"/>
              </a:ext>
            </a:extLst>
          </p:cNvPr>
          <p:cNvSpPr txBox="1"/>
          <p:nvPr/>
        </p:nvSpPr>
        <p:spPr>
          <a:xfrm>
            <a:off x="182039" y="4687027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73A7FC-E4EA-404D-B608-5AB17F282A88}"/>
              </a:ext>
            </a:extLst>
          </p:cNvPr>
          <p:cNvSpPr txBox="1"/>
          <p:nvPr/>
        </p:nvSpPr>
        <p:spPr>
          <a:xfrm>
            <a:off x="182040" y="5624528"/>
            <a:ext cx="666307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867" b="1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7091</TotalTime>
  <Words>245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Rory Lawton</cp:lastModifiedBy>
  <cp:revision>10</cp:revision>
  <dcterms:created xsi:type="dcterms:W3CDTF">2023-07-07T13:24:17Z</dcterms:created>
  <dcterms:modified xsi:type="dcterms:W3CDTF">2023-12-14T12:28:44Z</dcterms:modified>
</cp:coreProperties>
</file>