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400" dirty="0">
                <a:solidFill>
                  <a:schemeClr val="dk1"/>
                </a:solidFill>
                <a:latin typeface="Comic Sans MS"/>
                <a:ea typeface="Comic Sans MS"/>
                <a:cs typeface="Comic Sans MS"/>
                <a:sym typeface="Comic Sans MS"/>
              </a:rPr>
              <a:t>This task menu shows what the students will be doing for each homework. The homework is based on the exam questions the students will be getting the different papers they will sit at GCSE. Completing these tasks will enable students to get feedback and make the appropriate improvement ready for formal assessments. </a:t>
            </a:r>
            <a:endParaRPr lang="en-GB"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alibri"/>
                <a:cs typeface="Calibri"/>
                <a:sym typeface="Comic Sans MS"/>
              </a:rPr>
              <a:t>Ancient History ‘Home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3859872" cy="1615688"/>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000" dirty="0">
                <a:solidFill>
                  <a:schemeClr val="dk1"/>
                </a:solidFill>
                <a:latin typeface="Comic Sans MS" panose="030F0702030302020204" pitchFamily="66" charset="0"/>
                <a:ea typeface="Calibri"/>
                <a:cs typeface="Calibri"/>
                <a:sym typeface="Calibri"/>
              </a:rPr>
              <a:t>Term: </a:t>
            </a:r>
            <a:r>
              <a:rPr lang="en-GB" sz="2000" dirty="0">
                <a:solidFill>
                  <a:schemeClr val="dk1"/>
                </a:solidFill>
                <a:latin typeface="Comic Sans MS" panose="030F0702030302020204" pitchFamily="66" charset="0"/>
                <a:ea typeface="Calibri"/>
                <a:cs typeface="Calibri"/>
                <a:sym typeface="Calibri"/>
              </a:rPr>
              <a:t>Two</a:t>
            </a:r>
            <a:endParaRPr sz="1400" dirty="0">
              <a:latin typeface="Comic Sans MS" panose="030F0702030302020204" pitchFamily="66" charset="0"/>
            </a:endParaRPr>
          </a:p>
          <a:p>
            <a:r>
              <a:rPr lang="en" sz="2000" dirty="0">
                <a:solidFill>
                  <a:schemeClr val="dk1"/>
                </a:solidFill>
                <a:latin typeface="Comic Sans MS" panose="030F0702030302020204" pitchFamily="66" charset="0"/>
                <a:ea typeface="Calibri"/>
                <a:cs typeface="Calibri"/>
                <a:sym typeface="Calibri"/>
              </a:rPr>
              <a:t>Year group: </a:t>
            </a:r>
            <a:r>
              <a:rPr lang="en-GB" sz="2000" dirty="0">
                <a:solidFill>
                  <a:schemeClr val="dk1"/>
                </a:solidFill>
                <a:latin typeface="Comic Sans MS" panose="030F0702030302020204" pitchFamily="66" charset="0"/>
                <a:ea typeface="Calibri"/>
                <a:cs typeface="Calibri"/>
                <a:sym typeface="Calibri"/>
              </a:rPr>
              <a:t>Ten </a:t>
            </a:r>
          </a:p>
          <a:p>
            <a:r>
              <a:rPr lang="en" sz="2000" dirty="0">
                <a:solidFill>
                  <a:schemeClr val="dk1"/>
                </a:solidFill>
                <a:latin typeface="Comic Sans MS" panose="030F0702030302020204" pitchFamily="66" charset="0"/>
                <a:ea typeface="Calibri"/>
                <a:cs typeface="Calibri"/>
                <a:sym typeface="Calibri"/>
              </a:rPr>
              <a:t>Subject: </a:t>
            </a:r>
            <a:r>
              <a:rPr lang="en-GB" sz="2000" dirty="0">
                <a:solidFill>
                  <a:schemeClr val="dk1"/>
                </a:solidFill>
                <a:latin typeface="Comic Sans MS" panose="030F0702030302020204" pitchFamily="66" charset="0"/>
                <a:ea typeface="Calibri"/>
                <a:cs typeface="Calibri"/>
                <a:sym typeface="Calibri"/>
              </a:rPr>
              <a:t>Ancient History</a:t>
            </a:r>
            <a:endParaRPr sz="2000" dirty="0">
              <a:solidFill>
                <a:schemeClr val="dk1"/>
              </a:solidFill>
              <a:latin typeface="Comic Sans MS" panose="030F0702030302020204" pitchFamily="66" charset="0"/>
              <a:ea typeface="Calibri"/>
              <a:cs typeface="Calibri"/>
              <a:sym typeface="Calibri"/>
            </a:endParaRPr>
          </a:p>
          <a:p>
            <a:r>
              <a:rPr lang="en" sz="2000" dirty="0">
                <a:solidFill>
                  <a:schemeClr val="dk1"/>
                </a:solidFill>
                <a:latin typeface="Comic Sans MS" panose="030F0702030302020204" pitchFamily="66" charset="0"/>
                <a:ea typeface="Calibri"/>
                <a:cs typeface="Calibri"/>
                <a:sym typeface="Calibri"/>
              </a:rPr>
              <a:t>Topic: </a:t>
            </a:r>
            <a:r>
              <a:rPr lang="en-GB" sz="2000" dirty="0">
                <a:solidFill>
                  <a:schemeClr val="dk1"/>
                </a:solidFill>
                <a:latin typeface="Comic Sans MS" panose="030F0702030302020204" pitchFamily="66" charset="0"/>
                <a:ea typeface="Calibri"/>
                <a:cs typeface="Calibri"/>
                <a:sym typeface="Calibri"/>
              </a:rPr>
              <a:t>Persian Empire</a:t>
            </a:r>
            <a:endParaRPr sz="2000"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334320458"/>
              </p:ext>
            </p:extLst>
          </p:nvPr>
        </p:nvGraphicFramePr>
        <p:xfrm>
          <a:off x="1060174" y="1953250"/>
          <a:ext cx="10948657" cy="4722189"/>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 Knowledge Test 2.1</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first major homework will be a knowledge test on what they have learned up to that point.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ea typeface="Comic Sans MS"/>
                          <a:cs typeface="Comic Sans MS"/>
                          <a:sym typeface="Comic Sans MS"/>
                        </a:rPr>
                        <a:t>Using details from the source… (10 marks)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en-GB" sz="1000" dirty="0">
                        <a:latin typeface="Comic Sans MS" panose="030F0702030302020204" pitchFamily="66" charset="0"/>
                      </a:endParaRPr>
                    </a:p>
                    <a:p>
                      <a:pPr algn="ctr"/>
                      <a:r>
                        <a:rPr lang="en-GB" sz="1000" dirty="0">
                          <a:latin typeface="Comic Sans MS" panose="030F0702030302020204" pitchFamily="66" charset="0"/>
                        </a:rPr>
                        <a:t>The students will be given an ancient source and they will need to use the source and their own knowledge to explain what we can learn about a certain issue Using Source A and your own knowledge what can we learn about how Cyrus wished to be seen by </a:t>
                      </a:r>
                      <a:r>
                        <a:rPr lang="en-GB" sz="1000">
                          <a:latin typeface="Comic Sans MS" panose="030F0702030302020204" pitchFamily="66" charset="0"/>
                        </a:rPr>
                        <a:t>his people.</a:t>
                      </a: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662836048"/>
                  </a:ext>
                </a:extLst>
              </a:tr>
              <a:tr h="1093091">
                <a:tc>
                  <a:txBody>
                    <a:bodyPr/>
                    <a:lstStyle/>
                    <a:p>
                      <a:pPr algn="ctr"/>
                      <a:endParaRPr lang="en-GB" sz="1000" b="1"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Using details from the passage and your own knowledge explain why… (15 marks)</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be given a passage (ancient source) and they will need to explain why something happened using both the passage and their own knowledge.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algn="l"/>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60830781"/>
                  </a:ext>
                </a:extLst>
              </a:tr>
              <a:tr h="987231">
                <a:tc>
                  <a:txBody>
                    <a:bodyPr/>
                    <a:lstStyle/>
                    <a:p>
                      <a:pPr algn="ctr"/>
                      <a:r>
                        <a:rPr lang="en-GB" sz="1000" b="1" dirty="0">
                          <a:latin typeface="Comic Sans MS" panose="030F0702030302020204" pitchFamily="66" charset="0"/>
                        </a:rPr>
                        <a:t>Do you agree with the statement question (20 marks)</a:t>
                      </a:r>
                    </a:p>
                    <a:p>
                      <a:pPr algn="ct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be given a statement such as ‘Cyrus was the greatest of the </a:t>
                      </a:r>
                      <a:r>
                        <a:rPr lang="en-GB" sz="1000" dirty="0" err="1">
                          <a:latin typeface="Comic Sans MS" panose="030F0702030302020204" pitchFamily="66" charset="0"/>
                        </a:rPr>
                        <a:t>Achaeminid</a:t>
                      </a:r>
                      <a:r>
                        <a:rPr lang="en-GB" sz="1000" dirty="0">
                          <a:latin typeface="Comic Sans MS" panose="030F0702030302020204" pitchFamily="66" charset="0"/>
                        </a:rPr>
                        <a:t> Kings’ and the student will have to consider the stamen and make a decision to what extent they agree with it.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336</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11</cp:revision>
  <dcterms:created xsi:type="dcterms:W3CDTF">2023-07-07T13:24:17Z</dcterms:created>
  <dcterms:modified xsi:type="dcterms:W3CDTF">2023-11-09T13:44:16Z</dcterms:modified>
</cp:coreProperties>
</file>